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91" r:id="rId9"/>
    <p:sldId id="292" r:id="rId10"/>
    <p:sldId id="272" r:id="rId11"/>
    <p:sldId id="293" r:id="rId12"/>
    <p:sldId id="275" r:id="rId13"/>
    <p:sldId id="294" r:id="rId14"/>
    <p:sldId id="295" r:id="rId15"/>
    <p:sldId id="286" r:id="rId16"/>
    <p:sldId id="296" r:id="rId17"/>
    <p:sldId id="297" r:id="rId18"/>
    <p:sldId id="287" r:id="rId19"/>
    <p:sldId id="298" r:id="rId20"/>
    <p:sldId id="27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6ADCFC-0C76-4424-B013-37FBD9D674A0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16E8CA-A3A1-4C93-85F8-BC7C4C48C3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5317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16E8CA-A3A1-4C93-85F8-BC7C4C48C375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569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16E8CA-A3A1-4C93-85F8-BC7C4C48C375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1019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3731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2457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7993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0381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8249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722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4632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293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0924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5423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4571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4C5CEB-AA57-496C-9A67-00CEA709DFC1}" type="datetimeFigureOut">
              <a:rPr lang="en-IN" smtClean="0"/>
              <a:t>07-04-2025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1E5C5D-D522-4DF0-8701-28E59C05C9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3239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8EDF595-F1E6-3FF0-AB0D-3F3DBB48C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9001" y="0"/>
            <a:ext cx="1251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869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F4A0BA-90E7-909A-CB82-A180350D3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872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FD8708-141E-3FE4-8585-7AAD25A18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22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376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6158FF-4754-5341-22F5-54EEB551C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29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A3F8E0-6383-0579-2528-198E77A87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864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18E0FB-A88F-D689-F980-9042390C6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19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99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4DE211-06AF-8D1A-AE8E-2E49E887B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846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D04CC1-CA1B-57E1-E03D-7A59740DB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8757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DB2165-14FD-7FB5-BAE9-ED8A86310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104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068876-4F03-CD38-7F62-6838659FD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93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60C407-F512-DE49-DEC6-5C5EB8761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697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6B5243-35DB-67B2-65D3-B3F7E6065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861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F4F20E-AE31-AF82-2C7A-9FF88A802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562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F53F6D-232A-0C34-964B-1EE763FEF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6021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681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8B57B3-EF58-BF73-5F0A-F415E6380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237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3E3577-23B8-5AB3-F703-163A7F2E5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568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F1FE7F-63B6-3E93-DC31-8D312ADC8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126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381889-F5E8-1193-9E04-873303AB2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62"/>
            <a:ext cx="12220151" cy="684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058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1D0B09-0018-0511-6731-056B45D54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7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49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C0C868-3F1B-3B64-88CB-E32CFEC34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53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242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234</TotalTime>
  <Words>2</Words>
  <Application>Microsoft Office PowerPoint</Application>
  <PresentationFormat>Widescreen</PresentationFormat>
  <Paragraphs>2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Siddhant Jagtap</dc:creator>
  <cp:lastModifiedBy>Siddhant Jagtap</cp:lastModifiedBy>
  <cp:revision>12</cp:revision>
  <dcterms:created xsi:type="dcterms:W3CDTF">2025-03-24T06:25:41Z</dcterms:created>
  <dcterms:modified xsi:type="dcterms:W3CDTF">2025-04-07T11:59:15Z</dcterms:modified>
</cp:coreProperties>
</file>

<file path=docProps/thumbnail.jpeg>
</file>